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8" r:id="rId12"/>
    <p:sldId id="267" r:id="rId13"/>
    <p:sldId id="270" r:id="rId14"/>
    <p:sldId id="287" r:id="rId15"/>
    <p:sldId id="269" r:id="rId16"/>
    <p:sldId id="266" r:id="rId17"/>
    <p:sldId id="273" r:id="rId18"/>
    <p:sldId id="272" r:id="rId19"/>
    <p:sldId id="271" r:id="rId20"/>
    <p:sldId id="274" r:id="rId21"/>
    <p:sldId id="279" r:id="rId22"/>
    <p:sldId id="278" r:id="rId23"/>
    <p:sldId id="277" r:id="rId24"/>
    <p:sldId id="276" r:id="rId25"/>
    <p:sldId id="275" r:id="rId26"/>
    <p:sldId id="283" r:id="rId27"/>
    <p:sldId id="282" r:id="rId28"/>
    <p:sldId id="281" r:id="rId29"/>
    <p:sldId id="284" r:id="rId30"/>
    <p:sldId id="285" r:id="rId31"/>
    <p:sldId id="286" r:id="rId32"/>
    <p:sldId id="280" r:id="rId33"/>
    <p:sldId id="291" r:id="rId34"/>
    <p:sldId id="290" r:id="rId35"/>
    <p:sldId id="289" r:id="rId36"/>
    <p:sldId id="288" r:id="rId37"/>
    <p:sldId id="292" r:id="rId38"/>
    <p:sldId id="293" r:id="rId39"/>
    <p:sldId id="294" r:id="rId40"/>
    <p:sldId id="295" r:id="rId41"/>
    <p:sldId id="299" r:id="rId42"/>
    <p:sldId id="298" r:id="rId43"/>
    <p:sldId id="297" r:id="rId44"/>
    <p:sldId id="296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7D98-52AB-4CFC-AF81-9C907AE2FF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1E8BB-ADE7-42A8-80CF-73C9D0444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261C8-AD2F-453B-8782-0DAB4D38E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B87C-0D67-40B5-BC13-A592017EB8C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A5B0F-0343-4CF3-BCBB-BCF01DA31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F0CD4-4801-4F28-A3B5-1D8389C84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805B-FDF7-49F3-A5A8-2AE61865B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8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CAB6F-7F63-48E4-9490-D7E9CD549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3B4B1A-D573-43C1-9EB3-2E87E9B541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538B0-4DD2-4EEC-AA3B-809930E15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B87C-0D67-40B5-BC13-A592017EB8C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66186-1D98-4738-BA44-27481C9AD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4EB0D-06EE-4247-AEA3-F8560B038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805B-FDF7-49F3-A5A8-2AE61865B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97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1E1B1F-5D5F-450F-8F96-6764EB3613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0F86F1-9903-4A0F-98E6-1E5CA8E7D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7DE60-73F8-4723-B9A2-CCC2C4B27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B87C-0D67-40B5-BC13-A592017EB8C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10A93-03E6-4835-A921-DB86FB43C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DE157-3B02-44B1-9E9F-F97F70CC8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805B-FDF7-49F3-A5A8-2AE61865B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8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DD24D-D4F8-4BB5-94E4-B89C5CCDD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E462C-87A7-4F31-9001-E6A1A6277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9A358-439F-417D-87CD-8350FAC8E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B87C-0D67-40B5-BC13-A592017EB8C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59CC3-6335-46E5-BDFB-8F9F4CD39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76526-8BEE-458B-B029-FD2ED6886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805B-FDF7-49F3-A5A8-2AE61865B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9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9C3A3-6EC8-4390-88AF-5DCEE3330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0E5F7-6D72-41FF-A349-D534EB16D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29A96-693D-4705-962D-3ADACB7D0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B87C-0D67-40B5-BC13-A592017EB8C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681C4-89D8-4C38-A1B5-E0A14DB57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69729-4133-41B5-9BD4-64429E556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805B-FDF7-49F3-A5A8-2AE61865B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55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B7DFF-92CA-4067-8367-1B99E1189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D5A5D-C7AF-4E01-881B-4E01D7F3C6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20D83-920A-4096-98D3-16B7B8CA7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C22A91-4BF4-4AF9-83D8-180898C2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B87C-0D67-40B5-BC13-A592017EB8C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186D65-F903-4E7B-ACB9-7F350AB87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31D4F7-6489-44B2-9BF9-9AE5F5F9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805B-FDF7-49F3-A5A8-2AE61865B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06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F7431-4E81-4E49-AF8E-7286112B7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5C714-D3CC-4404-9CDF-972EEC2F5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21CADB-A42D-479B-9144-375AA070A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6DC032-B09E-450D-9C26-9CEF36731F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DDAFB3-3F89-4811-A1E1-6324224A23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BE543C-C8D4-40E2-9BCB-AD50AB297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B87C-0D67-40B5-BC13-A592017EB8C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38383F-0810-4830-BF98-2F229990E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C72696-029B-42A8-8E28-F587FF44C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805B-FDF7-49F3-A5A8-2AE61865B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7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82344-394F-4260-8CA0-044464C74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BDB48-8616-492A-9A34-1C878B9E5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B87C-0D67-40B5-BC13-A592017EB8C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6B6F33-2F2D-40D3-BED3-6CF968260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A742B0-89FF-4136-844F-EB1E5F36C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805B-FDF7-49F3-A5A8-2AE61865B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1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CA0416-D6EB-4EA7-B5D8-0E2A376DF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B87C-0D67-40B5-BC13-A592017EB8C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A0EB26-91CD-46CA-B4DA-68C4F5F1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B42AE-7483-480D-BABE-4A19F412C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805B-FDF7-49F3-A5A8-2AE61865B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0195E-EA8F-431F-9B3F-B93F56B36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7F7F5-C289-4B48-BFBC-0B43C785A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E066C2-2F36-4559-973B-43C363013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B326A-9F59-4F4F-B72A-BF4EA66C0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B87C-0D67-40B5-BC13-A592017EB8C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3C8CDA-A7FC-451E-9051-20846D28C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EBFB4-2FD2-442C-839A-55BFE0CC6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805B-FDF7-49F3-A5A8-2AE61865B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5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E0228-26F3-4454-8F57-07BC33655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B14AAB-1874-4951-AF1C-A7972CD5C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5BF4D-CAA0-4D56-AA45-B08B88BFF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A3DB20-ADB0-4DDE-90BE-9F74F0956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B87C-0D67-40B5-BC13-A592017EB8C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5A7BB1-2B99-4BFC-B995-5CF15D84E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644FCE-1EA2-45FA-94D9-695DE9A89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5805B-FDF7-49F3-A5A8-2AE61865B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06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77CB87-8D8B-479A-A07F-90763E11E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5EB68-CE48-4370-9256-7E64FF917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706D0-7104-4CEA-8EDC-FF30372F56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1B87C-0D67-40B5-BC13-A592017EB8C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3584B-4958-4CB1-8B95-1B12D5F290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F8495-7138-4A59-8A8A-A45E3B49B0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5805B-FDF7-49F3-A5A8-2AE61865B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8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BF2ABD-630F-4AA4-B711-224B2B2F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Certificate Center – Decision to Use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0C66E2-70BC-4B6E-AC29-16684E83B0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2 Ways to Create Certificate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From New Blank Forms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From Certificate Center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Which to Use</a:t>
            </a:r>
          </a:p>
          <a:p>
            <a:r>
              <a:rPr lang="en-US" dirty="0"/>
              <a:t>If you just need one Certificate ever for this insured, use New Blank Forms</a:t>
            </a:r>
          </a:p>
          <a:p>
            <a:r>
              <a:rPr lang="en-US" dirty="0"/>
              <a:t>If you will be issuing more than one certificate ever, use Certificate Center</a:t>
            </a:r>
          </a:p>
        </p:txBody>
      </p:sp>
      <p:pic>
        <p:nvPicPr>
          <p:cNvPr id="10" name="Content Placeholder 9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2BBE0236-67C7-4DCF-9BD1-80EAE26E0C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33481"/>
            <a:ext cx="5181600" cy="3935625"/>
          </a:xfrm>
        </p:spPr>
      </p:pic>
    </p:spTree>
    <p:extLst>
      <p:ext uri="{BB962C8B-B14F-4D97-AF65-F5344CB8AC3E}">
        <p14:creationId xmlns:p14="http://schemas.microsoft.com/office/powerpoint/2010/main" val="3601416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BF2ABD-630F-4AA4-B711-224B2B2F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Certificate Center – Create New Certificate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0C66E2-70BC-4B6E-AC29-16684E83B0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 am selecting the ACORD 25 Certificate of Liability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C849541-B907-4DB7-9A09-105BBC6BF2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83657"/>
            <a:ext cx="5181600" cy="4235273"/>
          </a:xfrm>
        </p:spPr>
      </p:pic>
    </p:spTree>
    <p:extLst>
      <p:ext uri="{BB962C8B-B14F-4D97-AF65-F5344CB8AC3E}">
        <p14:creationId xmlns:p14="http://schemas.microsoft.com/office/powerpoint/2010/main" val="4267767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BF2ABD-630F-4AA4-B711-224B2B2F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Certificate Center – Create New Certificate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0C66E2-70BC-4B6E-AC29-16684E83B0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 highlight the selected form and either double click on it or click on the green add button at the bottom of the screen.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moves the file into the right hand box.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Then click NEXT at bottom of screen.</a:t>
            </a:r>
          </a:p>
        </p:txBody>
      </p:sp>
      <p:pic>
        <p:nvPicPr>
          <p:cNvPr id="7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781047F-0E96-4E6C-9F64-BAE9ACDFD1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59216"/>
            <a:ext cx="5181600" cy="4084156"/>
          </a:xfr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3C1D14EC-CEEA-474B-9BBF-3DAA2C91E595}"/>
              </a:ext>
            </a:extLst>
          </p:cNvPr>
          <p:cNvSpPr/>
          <p:nvPr/>
        </p:nvSpPr>
        <p:spPr>
          <a:xfrm>
            <a:off x="9783417" y="3293165"/>
            <a:ext cx="1338469" cy="569844"/>
          </a:xfrm>
          <a:prstGeom prst="wedgeRoundRectCallout">
            <a:avLst>
              <a:gd name="adj1" fmla="val -30734"/>
              <a:gd name="adj2" fmla="val -1514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File Moved</a:t>
            </a:r>
          </a:p>
        </p:txBody>
      </p:sp>
    </p:spTree>
    <p:extLst>
      <p:ext uri="{BB962C8B-B14F-4D97-AF65-F5344CB8AC3E}">
        <p14:creationId xmlns:p14="http://schemas.microsoft.com/office/powerpoint/2010/main" val="1011872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BF2ABD-630F-4AA4-B711-224B2B2F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Certificate Center – Create New Certificate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0C66E2-70BC-4B6E-AC29-16684E83B0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Next screen asks you to select the agent or agency profile to be inserted into the certificate.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Select then click Next</a:t>
            </a:r>
          </a:p>
        </p:txBody>
      </p:sp>
      <p:pic>
        <p:nvPicPr>
          <p:cNvPr id="7" name="Content Placeholder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5ADEED2-87D9-4471-AD3D-83C2E621EB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77806"/>
            <a:ext cx="5181600" cy="4046976"/>
          </a:xfrm>
        </p:spPr>
      </p:pic>
    </p:spTree>
    <p:extLst>
      <p:ext uri="{BB962C8B-B14F-4D97-AF65-F5344CB8AC3E}">
        <p14:creationId xmlns:p14="http://schemas.microsoft.com/office/powerpoint/2010/main" val="3694776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BF2ABD-630F-4AA4-B711-224B2B2F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Certificate Center – Create New Certificate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0C66E2-70BC-4B6E-AC29-16684E83B0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Next screen asks you to Select Client</a:t>
            </a:r>
          </a:p>
        </p:txBody>
      </p:sp>
      <p:pic>
        <p:nvPicPr>
          <p:cNvPr id="12" name="Content Placeholder 11" descr="Graphical user interface, application, email&#10;&#10;Description automatically generated">
            <a:extLst>
              <a:ext uri="{FF2B5EF4-FFF2-40B4-BE49-F238E27FC236}">
                <a16:creationId xmlns:a16="http://schemas.microsoft.com/office/drawing/2014/main" id="{C214371B-CD74-45AB-8F6E-ADEFB282CC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85458"/>
            <a:ext cx="5181600" cy="4031672"/>
          </a:xfrm>
        </p:spPr>
      </p:pic>
    </p:spTree>
    <p:extLst>
      <p:ext uri="{BB962C8B-B14F-4D97-AF65-F5344CB8AC3E}">
        <p14:creationId xmlns:p14="http://schemas.microsoft.com/office/powerpoint/2010/main" val="1610669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BF2ABD-630F-4AA4-B711-224B2B2F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Certificate Center – Create New Certificate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0C66E2-70BC-4B6E-AC29-16684E83B0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Next screen asks you to Select polices for this client to auto fill into the Certificate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 select the Workers Comp and the Business Auto policies</a:t>
            </a:r>
          </a:p>
        </p:txBody>
      </p:sp>
      <p:pic>
        <p:nvPicPr>
          <p:cNvPr id="7" name="Content Placeholder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D5CDAF6-C200-4A51-AAAA-3C04F40874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69476"/>
            <a:ext cx="5181600" cy="4063636"/>
          </a:xfrm>
        </p:spPr>
      </p:pic>
    </p:spTree>
    <p:extLst>
      <p:ext uri="{BB962C8B-B14F-4D97-AF65-F5344CB8AC3E}">
        <p14:creationId xmlns:p14="http://schemas.microsoft.com/office/powerpoint/2010/main" val="1938785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BF2ABD-630F-4AA4-B711-224B2B2F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Certificate Center – Create New Certificate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0C66E2-70BC-4B6E-AC29-16684E83B0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Next you are asked to select a stored producer signature to be added.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will have another chance to do this, but I am adding Bob Smith for demonstration purposes.</a:t>
            </a:r>
          </a:p>
        </p:txBody>
      </p:sp>
      <p:pic>
        <p:nvPicPr>
          <p:cNvPr id="7" name="Content Placeholder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387602A-9957-4ED7-B6D0-5B4E121B55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75214"/>
            <a:ext cx="5181600" cy="4052159"/>
          </a:xfr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A4029299-1A0C-4E66-9C0E-176514CD82CA}"/>
              </a:ext>
            </a:extLst>
          </p:cNvPr>
          <p:cNvSpPr/>
          <p:nvPr/>
        </p:nvSpPr>
        <p:spPr>
          <a:xfrm>
            <a:off x="8507896" y="2915477"/>
            <a:ext cx="2213113" cy="993913"/>
          </a:xfrm>
          <a:prstGeom prst="wedgeRoundRectCallout">
            <a:avLst>
              <a:gd name="adj1" fmla="val -85504"/>
              <a:gd name="adj2" fmla="val -71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check box to select stored signature</a:t>
            </a:r>
          </a:p>
        </p:txBody>
      </p:sp>
    </p:spTree>
    <p:extLst>
      <p:ext uri="{BB962C8B-B14F-4D97-AF65-F5344CB8AC3E}">
        <p14:creationId xmlns:p14="http://schemas.microsoft.com/office/powerpoint/2010/main" val="2590642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BF2ABD-630F-4AA4-B711-224B2B2F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Certificate Center – Create New Certificate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0C66E2-70BC-4B6E-AC29-16684E83B0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prefilled Certificate of Insurance opens.</a:t>
            </a:r>
          </a:p>
        </p:txBody>
      </p:sp>
      <p:pic>
        <p:nvPicPr>
          <p:cNvPr id="7" name="Content Placeholder 6" descr="Table&#10;&#10;Description automatically generated with medium confidence">
            <a:extLst>
              <a:ext uri="{FF2B5EF4-FFF2-40B4-BE49-F238E27FC236}">
                <a16:creationId xmlns:a16="http://schemas.microsoft.com/office/drawing/2014/main" id="{84D4F4AB-89D3-46D7-8980-8956559950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73711"/>
            <a:ext cx="5181600" cy="4055165"/>
          </a:xfrm>
        </p:spPr>
      </p:pic>
    </p:spTree>
    <p:extLst>
      <p:ext uri="{BB962C8B-B14F-4D97-AF65-F5344CB8AC3E}">
        <p14:creationId xmlns:p14="http://schemas.microsoft.com/office/powerpoint/2010/main" val="3876041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BF2ABD-630F-4AA4-B711-224B2B2F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Certificate Center – Create New Certificate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0C66E2-70BC-4B6E-AC29-16684E83B0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Notice the Added Signature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Notice no Certificate Holder has been added. You can type that at this point.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 am going to show you how to set Certificate Holders up to pre-fill.</a:t>
            </a:r>
          </a:p>
        </p:txBody>
      </p:sp>
      <p:pic>
        <p:nvPicPr>
          <p:cNvPr id="7" name="Content Placeholder 6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0D27E862-B410-49D5-9A16-218552C5D1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89044"/>
            <a:ext cx="5181600" cy="4024499"/>
          </a:xfrm>
        </p:spPr>
      </p:pic>
    </p:spTree>
    <p:extLst>
      <p:ext uri="{BB962C8B-B14F-4D97-AF65-F5344CB8AC3E}">
        <p14:creationId xmlns:p14="http://schemas.microsoft.com/office/powerpoint/2010/main" val="1702953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BF2ABD-630F-4AA4-B711-224B2B2F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Certificate Center – Create New Certificate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0C66E2-70BC-4B6E-AC29-16684E83B0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Be certain to </a:t>
            </a:r>
            <a:r>
              <a:rPr lang="en-US" b="1" u="sng" dirty="0">
                <a:solidFill>
                  <a:srgbClr val="FF0000"/>
                </a:solidFill>
              </a:rPr>
              <a:t>SAVE</a:t>
            </a:r>
            <a:r>
              <a:rPr lang="en-US" dirty="0"/>
              <a:t> your form!!!</a:t>
            </a:r>
          </a:p>
        </p:txBody>
      </p:sp>
      <p:pic>
        <p:nvPicPr>
          <p:cNvPr id="7" name="Content Placeholder 6" descr="Table&#10;&#10;Description automatically generated with medium confidence">
            <a:extLst>
              <a:ext uri="{FF2B5EF4-FFF2-40B4-BE49-F238E27FC236}">
                <a16:creationId xmlns:a16="http://schemas.microsoft.com/office/drawing/2014/main" id="{EEAEB97D-252B-4691-B393-FF4ADDD64D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73711"/>
            <a:ext cx="5181600" cy="4055165"/>
          </a:xfr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773C89B-2BD7-417A-9C09-3C62D40B3D3A}"/>
              </a:ext>
            </a:extLst>
          </p:cNvPr>
          <p:cNvSpPr/>
          <p:nvPr/>
        </p:nvSpPr>
        <p:spPr>
          <a:xfrm>
            <a:off x="8428383" y="2610678"/>
            <a:ext cx="1948069" cy="818322"/>
          </a:xfrm>
          <a:prstGeom prst="wedgeRoundRectCallout">
            <a:avLst>
              <a:gd name="adj1" fmla="val -41921"/>
              <a:gd name="adj2" fmla="val -962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Save!!!!</a:t>
            </a:r>
          </a:p>
        </p:txBody>
      </p:sp>
    </p:spTree>
    <p:extLst>
      <p:ext uri="{BB962C8B-B14F-4D97-AF65-F5344CB8AC3E}">
        <p14:creationId xmlns:p14="http://schemas.microsoft.com/office/powerpoint/2010/main" val="907798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BF2ABD-630F-4AA4-B711-224B2B2F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Certificate Center – Create New Certificate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0C66E2-70BC-4B6E-AC29-16684E83B0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Save with a unique name which will make it easy for you to remember what this form is.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010F5E-85EA-49DA-BAA4-D302F4B5A4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55190"/>
            <a:ext cx="5181600" cy="4092207"/>
          </a:xfrm>
        </p:spPr>
      </p:pic>
    </p:spTree>
    <p:extLst>
      <p:ext uri="{BB962C8B-B14F-4D97-AF65-F5344CB8AC3E}">
        <p14:creationId xmlns:p14="http://schemas.microsoft.com/office/powerpoint/2010/main" val="181018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BF2ABD-630F-4AA4-B711-224B2B2F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Certificate Center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0C66E2-70BC-4B6E-AC29-16684E83B0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 can work in Certificate Center by selecting the Certificate Center button on the left menu</a:t>
            </a:r>
          </a:p>
        </p:txBody>
      </p:sp>
      <p:pic>
        <p:nvPicPr>
          <p:cNvPr id="10" name="Content Placeholder 9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2BBE0236-67C7-4DCF-9BD1-80EAE26E0C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33481"/>
            <a:ext cx="5181600" cy="3935625"/>
          </a:xfr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67009363-6C93-4924-9F3A-517D06E705F5}"/>
              </a:ext>
            </a:extLst>
          </p:cNvPr>
          <p:cNvSpPr/>
          <p:nvPr/>
        </p:nvSpPr>
        <p:spPr>
          <a:xfrm>
            <a:off x="6930887" y="3657600"/>
            <a:ext cx="2001078" cy="1126435"/>
          </a:xfrm>
          <a:prstGeom prst="wedgeRoundRectCallout">
            <a:avLst>
              <a:gd name="adj1" fmla="val -71826"/>
              <a:gd name="adj2" fmla="val -586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Certificate Center Menu Button</a:t>
            </a:r>
          </a:p>
        </p:txBody>
      </p:sp>
    </p:spTree>
    <p:extLst>
      <p:ext uri="{BB962C8B-B14F-4D97-AF65-F5344CB8AC3E}">
        <p14:creationId xmlns:p14="http://schemas.microsoft.com/office/powerpoint/2010/main" val="3682987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BF2ABD-630F-4AA4-B711-224B2B2F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Certificate Center – Create New Certificate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0C66E2-70BC-4B6E-AC29-16684E83B0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Save the form into the Folder for this insured.</a:t>
            </a:r>
          </a:p>
        </p:txBody>
      </p:sp>
      <p:pic>
        <p:nvPicPr>
          <p:cNvPr id="7" name="Content Placeholder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DE07759-3142-47FB-8F06-E5426771E3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93945"/>
            <a:ext cx="5181600" cy="4014698"/>
          </a:xfrm>
        </p:spPr>
      </p:pic>
    </p:spTree>
    <p:extLst>
      <p:ext uri="{BB962C8B-B14F-4D97-AF65-F5344CB8AC3E}">
        <p14:creationId xmlns:p14="http://schemas.microsoft.com/office/powerpoint/2010/main" val="2974137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BF2ABD-630F-4AA4-B711-224B2B2F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Certificate Center – Create New Certificate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0C66E2-70BC-4B6E-AC29-16684E83B0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To have Certificate Holder(s) autofill…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Select the Saved Certificate</a:t>
            </a:r>
          </a:p>
          <a:p>
            <a:pPr marL="0" indent="0">
              <a:buNone/>
            </a:pPr>
            <a:r>
              <a:rPr lang="en-US" dirty="0"/>
              <a:t>Click on the Sharing column link</a:t>
            </a:r>
          </a:p>
          <a:p>
            <a:pPr marL="0" indent="0">
              <a:buNone/>
            </a:pPr>
            <a:r>
              <a:rPr lang="en-US" dirty="0"/>
              <a:t>Select the Top Option in the Pop Up</a:t>
            </a:r>
          </a:p>
        </p:txBody>
      </p:sp>
      <p:pic>
        <p:nvPicPr>
          <p:cNvPr id="7" name="Content Placeholder 6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78C52398-8E5D-4F6C-9B26-50A7E99775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01297"/>
            <a:ext cx="5181600" cy="3999993"/>
          </a:xfr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D87FC8AE-A537-482F-A694-AB7A5B9CCDD6}"/>
              </a:ext>
            </a:extLst>
          </p:cNvPr>
          <p:cNvSpPr/>
          <p:nvPr/>
        </p:nvSpPr>
        <p:spPr>
          <a:xfrm>
            <a:off x="5539410" y="3140765"/>
            <a:ext cx="1258956" cy="821635"/>
          </a:xfrm>
          <a:prstGeom prst="wedgeRoundRectCallout">
            <a:avLst>
              <a:gd name="adj1" fmla="val 44552"/>
              <a:gd name="adj2" fmla="val 673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Certificate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3CBE141D-8021-416F-BCEA-F569886CDBEE}"/>
              </a:ext>
            </a:extLst>
          </p:cNvPr>
          <p:cNvSpPr/>
          <p:nvPr/>
        </p:nvSpPr>
        <p:spPr>
          <a:xfrm>
            <a:off x="9965635" y="3140765"/>
            <a:ext cx="1258956" cy="477078"/>
          </a:xfrm>
          <a:prstGeom prst="wedgeRoundRectCallout">
            <a:avLst>
              <a:gd name="adj1" fmla="val 43378"/>
              <a:gd name="adj2" fmla="val 162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Sharing Link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88D5A2DA-2FBC-4A74-9C6C-4063364F7F3D}"/>
              </a:ext>
            </a:extLst>
          </p:cNvPr>
          <p:cNvSpPr/>
          <p:nvPr/>
        </p:nvSpPr>
        <p:spPr>
          <a:xfrm>
            <a:off x="7129670" y="2133600"/>
            <a:ext cx="3114260" cy="1007165"/>
          </a:xfrm>
          <a:prstGeom prst="wedgeRoundRectCallout">
            <a:avLst>
              <a:gd name="adj1" fmla="val -18280"/>
              <a:gd name="adj2" fmla="val 861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Sharing Permissions</a:t>
            </a:r>
          </a:p>
        </p:txBody>
      </p:sp>
    </p:spTree>
    <p:extLst>
      <p:ext uri="{BB962C8B-B14F-4D97-AF65-F5344CB8AC3E}">
        <p14:creationId xmlns:p14="http://schemas.microsoft.com/office/powerpoint/2010/main" val="4066638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BF2ABD-630F-4AA4-B711-224B2B2F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Certificate Center – Create New Certificate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0C66E2-70BC-4B6E-AC29-16684E83B0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Select appropriate Option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 am choosing the first</a:t>
            </a:r>
          </a:p>
        </p:txBody>
      </p:sp>
      <p:pic>
        <p:nvPicPr>
          <p:cNvPr id="7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BA27CA8-3596-4974-B5F0-F2667E0030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63665"/>
            <a:ext cx="5181600" cy="4075258"/>
          </a:xfrm>
        </p:spPr>
      </p:pic>
    </p:spTree>
    <p:extLst>
      <p:ext uri="{BB962C8B-B14F-4D97-AF65-F5344CB8AC3E}">
        <p14:creationId xmlns:p14="http://schemas.microsoft.com/office/powerpoint/2010/main" val="528363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BF2ABD-630F-4AA4-B711-224B2B2F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Certificate Center – Create New Certificate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0C66E2-70BC-4B6E-AC29-16684E83B0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list of existing Certificate Holders appears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Check the boxes for the Certificate Holder to whom you want to send the Certificate.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NOTE: You can send to as many as you want – a major time saver.</a:t>
            </a:r>
          </a:p>
        </p:txBody>
      </p:sp>
      <p:pic>
        <p:nvPicPr>
          <p:cNvPr id="7" name="Content Placeholder 6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6DA72FC3-B813-4211-8CBC-7557954C82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66162"/>
            <a:ext cx="5181600" cy="4070264"/>
          </a:xfrm>
        </p:spPr>
      </p:pic>
    </p:spTree>
    <p:extLst>
      <p:ext uri="{BB962C8B-B14F-4D97-AF65-F5344CB8AC3E}">
        <p14:creationId xmlns:p14="http://schemas.microsoft.com/office/powerpoint/2010/main" val="1154638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BF2ABD-630F-4AA4-B711-224B2B2F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Certificate Center – Create New Certificate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0C66E2-70BC-4B6E-AC29-16684E83B0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Add a Certificate Prefix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allows you to store each specific certificate holder issued certificate uniquely.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prefix will be followed by a sequential number in the new name of this issued / shared certificate</a:t>
            </a:r>
          </a:p>
        </p:txBody>
      </p:sp>
      <p:pic>
        <p:nvPicPr>
          <p:cNvPr id="7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32797F6-A022-4BCD-92B8-53C621E346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11560"/>
            <a:ext cx="5181600" cy="3979468"/>
          </a:xfrm>
        </p:spPr>
      </p:pic>
    </p:spTree>
    <p:extLst>
      <p:ext uri="{BB962C8B-B14F-4D97-AF65-F5344CB8AC3E}">
        <p14:creationId xmlns:p14="http://schemas.microsoft.com/office/powerpoint/2010/main" val="3984207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BF2ABD-630F-4AA4-B711-224B2B2F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Certificate Center – Create New Certificate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0C66E2-70BC-4B6E-AC29-16684E83B0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new Certificate with the Certificate Holder shown opens.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NOTICE: The Signature is not longer in the Certificate. This is to protect the Signature for being used without permission.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will need to add the Signature again.</a:t>
            </a:r>
          </a:p>
        </p:txBody>
      </p:sp>
      <p:pic>
        <p:nvPicPr>
          <p:cNvPr id="7" name="Content Placeholder 6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C19DBEA5-90DB-4C5A-A034-EB241BDE01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818" y="1825625"/>
            <a:ext cx="4714363" cy="4351338"/>
          </a:xfr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3574D1EF-DA82-4851-84A6-487E786C54C1}"/>
              </a:ext>
            </a:extLst>
          </p:cNvPr>
          <p:cNvSpPr/>
          <p:nvPr/>
        </p:nvSpPr>
        <p:spPr>
          <a:xfrm>
            <a:off x="8852452" y="2252870"/>
            <a:ext cx="2014331" cy="662608"/>
          </a:xfrm>
          <a:prstGeom prst="wedgeRoundRectCallout">
            <a:avLst>
              <a:gd name="adj1" fmla="val -48465"/>
              <a:gd name="adj2" fmla="val -83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Add Signature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9CA292AB-E230-48B6-99EA-83EC0079E1C5}"/>
              </a:ext>
            </a:extLst>
          </p:cNvPr>
          <p:cNvSpPr/>
          <p:nvPr/>
        </p:nvSpPr>
        <p:spPr>
          <a:xfrm>
            <a:off x="8242852" y="4731027"/>
            <a:ext cx="2877329" cy="662608"/>
          </a:xfrm>
          <a:prstGeom prst="wedgeRoundRectCallout">
            <a:avLst>
              <a:gd name="adj1" fmla="val -42480"/>
              <a:gd name="adj2" fmla="val 114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Certificate Holder Inserted</a:t>
            </a:r>
          </a:p>
        </p:txBody>
      </p:sp>
    </p:spTree>
    <p:extLst>
      <p:ext uri="{BB962C8B-B14F-4D97-AF65-F5344CB8AC3E}">
        <p14:creationId xmlns:p14="http://schemas.microsoft.com/office/powerpoint/2010/main" val="3404396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BF2ABD-630F-4AA4-B711-224B2B2F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Certificate Center – Create New Certificate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0C66E2-70BC-4B6E-AC29-16684E83B0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Select Signature from list</a:t>
            </a:r>
          </a:p>
        </p:txBody>
      </p:sp>
      <p:pic>
        <p:nvPicPr>
          <p:cNvPr id="7" name="Content Placeholder 6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6DD8710A-781F-432C-BA25-A96C2B3BFB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97742"/>
            <a:ext cx="5181600" cy="4007104"/>
          </a:xfrm>
        </p:spPr>
      </p:pic>
    </p:spTree>
    <p:extLst>
      <p:ext uri="{BB962C8B-B14F-4D97-AF65-F5344CB8AC3E}">
        <p14:creationId xmlns:p14="http://schemas.microsoft.com/office/powerpoint/2010/main" val="3833327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BF2ABD-630F-4AA4-B711-224B2B2F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Certificate Center – Create New Certificate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0C66E2-70BC-4B6E-AC29-16684E83B0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Signature Added</a:t>
            </a:r>
          </a:p>
        </p:txBody>
      </p:sp>
      <p:pic>
        <p:nvPicPr>
          <p:cNvPr id="7" name="Content Placeholder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51F1F1D-B18A-4711-AA84-71A27B1CB7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181" y="3429714"/>
            <a:ext cx="4029637" cy="1143160"/>
          </a:xfrm>
        </p:spPr>
      </p:pic>
    </p:spTree>
    <p:extLst>
      <p:ext uri="{BB962C8B-B14F-4D97-AF65-F5344CB8AC3E}">
        <p14:creationId xmlns:p14="http://schemas.microsoft.com/office/powerpoint/2010/main" val="1293855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BF2ABD-630F-4AA4-B711-224B2B2F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Certificate Center – Create New Certificate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0C66E2-70BC-4B6E-AC29-16684E83B0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Save Form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Notice the prefilled name if the Prefix I gave this form – City of Durham – plus the number “0” as this is the first of what could have been many certificates to many certificate holders.</a:t>
            </a:r>
          </a:p>
        </p:txBody>
      </p:sp>
      <p:pic>
        <p:nvPicPr>
          <p:cNvPr id="7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BE39453-73AD-4557-80BE-1DE576B2A2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82907"/>
            <a:ext cx="5181600" cy="4036774"/>
          </a:xfrm>
        </p:spPr>
      </p:pic>
    </p:spTree>
    <p:extLst>
      <p:ext uri="{BB962C8B-B14F-4D97-AF65-F5344CB8AC3E}">
        <p14:creationId xmlns:p14="http://schemas.microsoft.com/office/powerpoint/2010/main" val="3461478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BF2ABD-630F-4AA4-B711-224B2B2F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Certificate Center – Create New Certificate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0C66E2-70BC-4B6E-AC29-16684E83B0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New Certificate will show in both the Certificate Center and the Forms section, but…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see the new Certificate you will need to refresh the screen or go to another screen in the program and then come back to this screen.</a:t>
            </a:r>
          </a:p>
        </p:txBody>
      </p:sp>
      <p:pic>
        <p:nvPicPr>
          <p:cNvPr id="7" name="Content Placeholder 6" descr="Graphical user interface, text, application, Word, email&#10;&#10;Description automatically generated">
            <a:extLst>
              <a:ext uri="{FF2B5EF4-FFF2-40B4-BE49-F238E27FC236}">
                <a16:creationId xmlns:a16="http://schemas.microsoft.com/office/drawing/2014/main" id="{76C71C37-0DDD-43C4-B8B8-7D7FF845B2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05709"/>
            <a:ext cx="5181600" cy="3991170"/>
          </a:xfrm>
        </p:spPr>
      </p:pic>
    </p:spTree>
    <p:extLst>
      <p:ext uri="{BB962C8B-B14F-4D97-AF65-F5344CB8AC3E}">
        <p14:creationId xmlns:p14="http://schemas.microsoft.com/office/powerpoint/2010/main" val="4029646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BF2ABD-630F-4AA4-B711-224B2B2F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Certificate Center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0C66E2-70BC-4B6E-AC29-16684E83B0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 can select your insured from the People Button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Then Select Certificate Center from within the People Screen</a:t>
            </a:r>
          </a:p>
        </p:txBody>
      </p:sp>
      <p:pic>
        <p:nvPicPr>
          <p:cNvPr id="7" name="Content Placeholder 6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53F5BDB8-BDF1-44B5-9562-E15CB484C8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87779"/>
            <a:ext cx="5181600" cy="4027029"/>
          </a:xfr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C69DE452-BD2D-4DE8-92F3-BC9E9BB024F7}"/>
              </a:ext>
            </a:extLst>
          </p:cNvPr>
          <p:cNvSpPr/>
          <p:nvPr/>
        </p:nvSpPr>
        <p:spPr>
          <a:xfrm>
            <a:off x="6957391" y="2067339"/>
            <a:ext cx="2875722" cy="530087"/>
          </a:xfrm>
          <a:prstGeom prst="wedgeRoundRectCallout">
            <a:avLst>
              <a:gd name="adj1" fmla="val -73121"/>
              <a:gd name="adj2" fmla="val 142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People Button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DEF8B89E-8C71-42C4-8AAA-97AE7B591CF0}"/>
              </a:ext>
            </a:extLst>
          </p:cNvPr>
          <p:cNvSpPr/>
          <p:nvPr/>
        </p:nvSpPr>
        <p:spPr>
          <a:xfrm>
            <a:off x="8640417" y="3975652"/>
            <a:ext cx="2040835" cy="980661"/>
          </a:xfrm>
          <a:prstGeom prst="wedgeRoundRectCallout">
            <a:avLst>
              <a:gd name="adj1" fmla="val -74729"/>
              <a:gd name="adj2" fmla="val -724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Certificate Center</a:t>
            </a:r>
          </a:p>
        </p:txBody>
      </p:sp>
    </p:spTree>
    <p:extLst>
      <p:ext uri="{BB962C8B-B14F-4D97-AF65-F5344CB8AC3E}">
        <p14:creationId xmlns:p14="http://schemas.microsoft.com/office/powerpoint/2010/main" val="30779075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BF2ABD-630F-4AA4-B711-224B2B2F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Certificate Center – Email Certificate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0C66E2-70BC-4B6E-AC29-16684E83B0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Select the Certificate with which you want to work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From the “Actions” drop down menu Select Email</a:t>
            </a:r>
          </a:p>
        </p:txBody>
      </p:sp>
      <p:pic>
        <p:nvPicPr>
          <p:cNvPr id="7" name="Content Placeholder 6" descr="Graphical user interface, application, Word, email&#10;&#10;Description automatically generated">
            <a:extLst>
              <a:ext uri="{FF2B5EF4-FFF2-40B4-BE49-F238E27FC236}">
                <a16:creationId xmlns:a16="http://schemas.microsoft.com/office/drawing/2014/main" id="{0EB2B1F3-FBB9-4F98-A0DC-1CDFAAC816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77669"/>
            <a:ext cx="5181600" cy="4047249"/>
          </a:xfrm>
        </p:spPr>
      </p:pic>
    </p:spTree>
    <p:extLst>
      <p:ext uri="{BB962C8B-B14F-4D97-AF65-F5344CB8AC3E}">
        <p14:creationId xmlns:p14="http://schemas.microsoft.com/office/powerpoint/2010/main" val="30495715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BF2ABD-630F-4AA4-B711-224B2B2F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Certificate Center – Email Certificate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0C66E2-70BC-4B6E-AC29-16684E83B0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Select the option you want to use</a:t>
            </a:r>
          </a:p>
        </p:txBody>
      </p:sp>
      <p:pic>
        <p:nvPicPr>
          <p:cNvPr id="7" name="Content Placeholder 6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755111AD-96FC-435F-8EEC-E944022950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14555"/>
            <a:ext cx="5181600" cy="3973478"/>
          </a:xfrm>
        </p:spPr>
      </p:pic>
    </p:spTree>
    <p:extLst>
      <p:ext uri="{BB962C8B-B14F-4D97-AF65-F5344CB8AC3E}">
        <p14:creationId xmlns:p14="http://schemas.microsoft.com/office/powerpoint/2010/main" val="26266317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BF2ABD-630F-4AA4-B711-224B2B2F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Certificate Center – Email Certificate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0C66E2-70BC-4B6E-AC29-16684E83B0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Select the Certificate Holders to whom you wish to email certificate.</a:t>
            </a:r>
          </a:p>
        </p:txBody>
      </p:sp>
      <p:pic>
        <p:nvPicPr>
          <p:cNvPr id="7" name="Content Placeholder 6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346562A0-C985-4821-BABE-75197B9500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60691"/>
            <a:ext cx="5181600" cy="4081206"/>
          </a:xfrm>
        </p:spPr>
      </p:pic>
    </p:spTree>
    <p:extLst>
      <p:ext uri="{BB962C8B-B14F-4D97-AF65-F5344CB8AC3E}">
        <p14:creationId xmlns:p14="http://schemas.microsoft.com/office/powerpoint/2010/main" val="10450025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BF2ABD-630F-4AA4-B711-224B2B2F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Certificate Center – Email Certificate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0C66E2-70BC-4B6E-AC29-16684E83B0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UNIQUE FEATURE!!!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you click on the Endorsement link you can attach any other PDF you upload from your PC to this Certificate.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our example we are going to add a copy of the </a:t>
            </a:r>
            <a:r>
              <a:rPr lang="en-US" dirty="0" err="1"/>
              <a:t>Add’l</a:t>
            </a:r>
            <a:r>
              <a:rPr lang="en-US" dirty="0"/>
              <a:t> Insured Endorsement</a:t>
            </a:r>
          </a:p>
        </p:txBody>
      </p:sp>
      <p:pic>
        <p:nvPicPr>
          <p:cNvPr id="7" name="Content Placeholder 6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EE2FBDC6-AA0E-4E9B-8AD2-A80BE74672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60691"/>
            <a:ext cx="5181600" cy="4081206"/>
          </a:xfr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FEA0A706-9968-420C-AB80-AF467D0F18A7}"/>
              </a:ext>
            </a:extLst>
          </p:cNvPr>
          <p:cNvSpPr/>
          <p:nvPr/>
        </p:nvSpPr>
        <p:spPr>
          <a:xfrm>
            <a:off x="7845287" y="2107096"/>
            <a:ext cx="2173356" cy="808382"/>
          </a:xfrm>
          <a:prstGeom prst="wedgeRoundRectCallout">
            <a:avLst>
              <a:gd name="adj1" fmla="val 54777"/>
              <a:gd name="adj2" fmla="val 821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Endorsements</a:t>
            </a:r>
          </a:p>
        </p:txBody>
      </p:sp>
    </p:spTree>
    <p:extLst>
      <p:ext uri="{BB962C8B-B14F-4D97-AF65-F5344CB8AC3E}">
        <p14:creationId xmlns:p14="http://schemas.microsoft.com/office/powerpoint/2010/main" val="31330016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BF2ABD-630F-4AA4-B711-224B2B2F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Certificate Center – Email Certificate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0C66E2-70BC-4B6E-AC29-16684E83B0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After clicking on the Endorsement Link, Click on the “New” Button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Work through the Upload screen.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TAG is the name the document will be stored under</a:t>
            </a:r>
          </a:p>
        </p:txBody>
      </p:sp>
      <p:pic>
        <p:nvPicPr>
          <p:cNvPr id="7" name="Content Placeholder 6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A0DB3453-CDA4-4496-82DB-EEAE556B7F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66162"/>
            <a:ext cx="5181600" cy="4070264"/>
          </a:xfrm>
        </p:spPr>
      </p:pic>
    </p:spTree>
    <p:extLst>
      <p:ext uri="{BB962C8B-B14F-4D97-AF65-F5344CB8AC3E}">
        <p14:creationId xmlns:p14="http://schemas.microsoft.com/office/powerpoint/2010/main" val="28844917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BF2ABD-630F-4AA4-B711-224B2B2F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Certificate Center – Email Certificate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0C66E2-70BC-4B6E-AC29-16684E83B0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 will see the uploaded form.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Click Close.</a:t>
            </a:r>
          </a:p>
        </p:txBody>
      </p:sp>
      <p:pic>
        <p:nvPicPr>
          <p:cNvPr id="7" name="Content Placeholder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CC48467-72B9-4AE2-AF2E-F59CF98268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66985"/>
            <a:ext cx="5181600" cy="4068617"/>
          </a:xfrm>
        </p:spPr>
      </p:pic>
    </p:spTree>
    <p:extLst>
      <p:ext uri="{BB962C8B-B14F-4D97-AF65-F5344CB8AC3E}">
        <p14:creationId xmlns:p14="http://schemas.microsoft.com/office/powerpoint/2010/main" val="32299954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BF2ABD-630F-4AA4-B711-224B2B2F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Certificate Center – Email Certificate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0C66E2-70BC-4B6E-AC29-16684E83B0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This returns you to the Selection of Certificate Holders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Click Next</a:t>
            </a:r>
          </a:p>
        </p:txBody>
      </p:sp>
      <p:pic>
        <p:nvPicPr>
          <p:cNvPr id="7" name="Content Placeholder 6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E5D32E5A-B0BE-415E-9E01-384A87F6C8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60691"/>
            <a:ext cx="5181600" cy="4081206"/>
          </a:xfrm>
        </p:spPr>
      </p:pic>
    </p:spTree>
    <p:extLst>
      <p:ext uri="{BB962C8B-B14F-4D97-AF65-F5344CB8AC3E}">
        <p14:creationId xmlns:p14="http://schemas.microsoft.com/office/powerpoint/2010/main" val="15260999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BF2ABD-630F-4AA4-B711-224B2B2F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Certificate Center – Email Certificate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0C66E2-70BC-4B6E-AC29-16684E83B0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This is where you attached the uploaded Endorsement Form to the Certificate</a:t>
            </a:r>
          </a:p>
        </p:txBody>
      </p:sp>
      <p:pic>
        <p:nvPicPr>
          <p:cNvPr id="7" name="Content Placeholder 6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6B0EC6BD-0DD9-4888-972B-4AEC8C78B3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77958"/>
            <a:ext cx="5181600" cy="4046671"/>
          </a:xfrm>
        </p:spPr>
      </p:pic>
    </p:spTree>
    <p:extLst>
      <p:ext uri="{BB962C8B-B14F-4D97-AF65-F5344CB8AC3E}">
        <p14:creationId xmlns:p14="http://schemas.microsoft.com/office/powerpoint/2010/main" val="19412211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BF2ABD-630F-4AA4-B711-224B2B2F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Certificate Center – Email Certificate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0C66E2-70BC-4B6E-AC29-16684E83B0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the Certificate has no Description you get a notice at this step.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 you know, all, even most, Certificate do not have Descriptions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Click Next</a:t>
            </a:r>
          </a:p>
        </p:txBody>
      </p:sp>
      <p:pic>
        <p:nvPicPr>
          <p:cNvPr id="7" name="Content Placeholder 6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DC0D6E17-D663-48EA-BC6B-AE40C0172E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11393"/>
            <a:ext cx="5181600" cy="3979801"/>
          </a:xfrm>
        </p:spPr>
      </p:pic>
    </p:spTree>
    <p:extLst>
      <p:ext uri="{BB962C8B-B14F-4D97-AF65-F5344CB8AC3E}">
        <p14:creationId xmlns:p14="http://schemas.microsoft.com/office/powerpoint/2010/main" val="17469370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BF2ABD-630F-4AA4-B711-224B2B2F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Certificate Center – Email Certificate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0C66E2-70BC-4B6E-AC29-16684E83B0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Complete the email screen.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can email this to as many email addresses as you wish.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Add a Subject Line and Body content.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may want to let your email recipients know to check their spam folders</a:t>
            </a:r>
          </a:p>
        </p:txBody>
      </p:sp>
      <p:pic>
        <p:nvPicPr>
          <p:cNvPr id="7" name="Content Placeholder 6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EF06EAFC-BC1E-411B-94DE-EEC54B4BFB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06239"/>
            <a:ext cx="5181600" cy="3990109"/>
          </a:xfrm>
        </p:spPr>
      </p:pic>
    </p:spTree>
    <p:extLst>
      <p:ext uri="{BB962C8B-B14F-4D97-AF65-F5344CB8AC3E}">
        <p14:creationId xmlns:p14="http://schemas.microsoft.com/office/powerpoint/2010/main" val="4131236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BF2ABD-630F-4AA4-B711-224B2B2F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Certificate Center – Basic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0C66E2-70BC-4B6E-AC29-16684E83B0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you are creating a Certificate for the first time for an insured and their policies, you will make future certificates incredibility easier by taking the time now to add:</a:t>
            </a:r>
          </a:p>
          <a:p>
            <a:r>
              <a:rPr lang="en-US" dirty="0"/>
              <a:t>Policy Information</a:t>
            </a:r>
          </a:p>
          <a:p>
            <a:r>
              <a:rPr lang="en-US" dirty="0"/>
              <a:t>Certificate Holders</a:t>
            </a:r>
          </a:p>
          <a:p>
            <a:r>
              <a:rPr lang="en-US" dirty="0"/>
              <a:t>You add Policy Information from the People Profile section</a:t>
            </a:r>
          </a:p>
        </p:txBody>
      </p:sp>
      <p:pic>
        <p:nvPicPr>
          <p:cNvPr id="13" name="Content Placeholder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041272B-D310-4BF2-B270-CB9B4F496A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00156"/>
            <a:ext cx="5181600" cy="4002275"/>
          </a:xfr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41295EEB-28C6-4399-B0D3-5D1599A5D50D}"/>
              </a:ext>
            </a:extLst>
          </p:cNvPr>
          <p:cNvSpPr/>
          <p:nvPr/>
        </p:nvSpPr>
        <p:spPr>
          <a:xfrm>
            <a:off x="9104243" y="2743200"/>
            <a:ext cx="2067340" cy="685800"/>
          </a:xfrm>
          <a:prstGeom prst="wedgeRoundRectCallout">
            <a:avLst>
              <a:gd name="adj1" fmla="val -75320"/>
              <a:gd name="adj2" fmla="val 740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Policy Information</a:t>
            </a:r>
          </a:p>
        </p:txBody>
      </p:sp>
    </p:spTree>
    <p:extLst>
      <p:ext uri="{BB962C8B-B14F-4D97-AF65-F5344CB8AC3E}">
        <p14:creationId xmlns:p14="http://schemas.microsoft.com/office/powerpoint/2010/main" val="16215497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BF2ABD-630F-4AA4-B711-224B2B2F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Certificate Center – Email Certificate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0C66E2-70BC-4B6E-AC29-16684E83B0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Here is the email the Certificate Holder and the Insured will receive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They click on the link to see the Certificate – much more secure than using an attachment.</a:t>
            </a:r>
          </a:p>
        </p:txBody>
      </p:sp>
      <p:pic>
        <p:nvPicPr>
          <p:cNvPr id="7" name="Content Placeholder 6" descr="Graphical user interface, text, application, email, Teams&#10;&#10;Description automatically generated">
            <a:extLst>
              <a:ext uri="{FF2B5EF4-FFF2-40B4-BE49-F238E27FC236}">
                <a16:creationId xmlns:a16="http://schemas.microsoft.com/office/drawing/2014/main" id="{A9BF9625-752C-416B-96ED-F0C04C9F1B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38820"/>
            <a:ext cx="5181600" cy="3524947"/>
          </a:xfrm>
        </p:spPr>
      </p:pic>
    </p:spTree>
    <p:extLst>
      <p:ext uri="{BB962C8B-B14F-4D97-AF65-F5344CB8AC3E}">
        <p14:creationId xmlns:p14="http://schemas.microsoft.com/office/powerpoint/2010/main" val="20973684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BF2ABD-630F-4AA4-B711-224B2B2F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Certificate Center – Email Certificate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0C66E2-70BC-4B6E-AC29-16684E83B0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Here is the Certificate and the attached endorsement</a:t>
            </a:r>
          </a:p>
        </p:txBody>
      </p:sp>
      <p:pic>
        <p:nvPicPr>
          <p:cNvPr id="7" name="Content Placeholder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0F707C0D-579F-4868-B72C-10AE37DC0F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06" y="1825625"/>
            <a:ext cx="1976588" cy="4351338"/>
          </a:xfrm>
        </p:spPr>
      </p:pic>
    </p:spTree>
    <p:extLst>
      <p:ext uri="{BB962C8B-B14F-4D97-AF65-F5344CB8AC3E}">
        <p14:creationId xmlns:p14="http://schemas.microsoft.com/office/powerpoint/2010/main" val="33449147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BF2ABD-630F-4AA4-B711-224B2B2F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Certificate Center – Certificate Log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0C66E2-70BC-4B6E-AC29-16684E83B0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Every Emailed Certificate issued from the system create a permanent Audit Trail Log entry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Click on “Certificate Log”</a:t>
            </a:r>
          </a:p>
        </p:txBody>
      </p:sp>
      <p:pic>
        <p:nvPicPr>
          <p:cNvPr id="12" name="Content Placeholder 11" descr="Graphical user interface, text, application, Word, email&#10;&#10;Description automatically generated">
            <a:extLst>
              <a:ext uri="{FF2B5EF4-FFF2-40B4-BE49-F238E27FC236}">
                <a16:creationId xmlns:a16="http://schemas.microsoft.com/office/drawing/2014/main" id="{8C64ABC8-9AC5-48EF-86A0-A9A2A2A050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92723"/>
            <a:ext cx="5181600" cy="4017142"/>
          </a:xfr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556F183C-24B3-4D52-A85C-F9C0C20641E7}"/>
              </a:ext>
            </a:extLst>
          </p:cNvPr>
          <p:cNvSpPr/>
          <p:nvPr/>
        </p:nvSpPr>
        <p:spPr>
          <a:xfrm>
            <a:off x="8375374" y="3591339"/>
            <a:ext cx="2464904" cy="530087"/>
          </a:xfrm>
          <a:prstGeom prst="wedgeRoundRectCallout">
            <a:avLst>
              <a:gd name="adj1" fmla="val -29435"/>
              <a:gd name="adj2" fmla="val 1000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Certificate Log</a:t>
            </a:r>
          </a:p>
        </p:txBody>
      </p:sp>
    </p:spTree>
    <p:extLst>
      <p:ext uri="{BB962C8B-B14F-4D97-AF65-F5344CB8AC3E}">
        <p14:creationId xmlns:p14="http://schemas.microsoft.com/office/powerpoint/2010/main" val="17468817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BF2ABD-630F-4AA4-B711-224B2B2F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Certificate Center – Email Certificate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0C66E2-70BC-4B6E-AC29-16684E83B0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It shows a time / date stamped record of  when the certificate was emailed.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Click on the “View” button to see the actual copy of the sent Certificate</a:t>
            </a:r>
          </a:p>
        </p:txBody>
      </p:sp>
      <p:pic>
        <p:nvPicPr>
          <p:cNvPr id="7" name="Content Placeholder 6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EF359CB1-32DA-47CF-8C23-E2C403751A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86486"/>
            <a:ext cx="5181600" cy="4029615"/>
          </a:xfrm>
        </p:spPr>
      </p:pic>
    </p:spTree>
    <p:extLst>
      <p:ext uri="{BB962C8B-B14F-4D97-AF65-F5344CB8AC3E}">
        <p14:creationId xmlns:p14="http://schemas.microsoft.com/office/powerpoint/2010/main" val="13224660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BF2ABD-630F-4AA4-B711-224B2B2F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Certificate Center – Email Certificate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0C66E2-70BC-4B6E-AC29-16684E83B0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2 Ways to Create Certificate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From New Blank Forms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From Certificate Center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Which to Use</a:t>
            </a:r>
          </a:p>
          <a:p>
            <a:r>
              <a:rPr lang="en-US" dirty="0"/>
              <a:t>If you just need one Certificate ever for this insured, use New Blank Forms</a:t>
            </a:r>
          </a:p>
          <a:p>
            <a:r>
              <a:rPr lang="en-US" dirty="0"/>
              <a:t>If you will be issuing more than one certificate ever, use Certificate Center</a:t>
            </a:r>
          </a:p>
        </p:txBody>
      </p:sp>
      <p:pic>
        <p:nvPicPr>
          <p:cNvPr id="10" name="Content Placeholder 9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2BBE0236-67C7-4DCF-9BD1-80EAE26E0C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33481"/>
            <a:ext cx="5181600" cy="3935625"/>
          </a:xfrm>
        </p:spPr>
      </p:pic>
    </p:spTree>
    <p:extLst>
      <p:ext uri="{BB962C8B-B14F-4D97-AF65-F5344CB8AC3E}">
        <p14:creationId xmlns:p14="http://schemas.microsoft.com/office/powerpoint/2010/main" val="2093773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BF2ABD-630F-4AA4-B711-224B2B2F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Certificate Center – Policy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0C66E2-70BC-4B6E-AC29-16684E83B0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Select the Policy Button and Select New</a:t>
            </a:r>
          </a:p>
        </p:txBody>
      </p:sp>
      <p:pic>
        <p:nvPicPr>
          <p:cNvPr id="12" name="Content Placeholder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919CC25-0767-46EC-9AB9-F2FAC74575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00156"/>
            <a:ext cx="5181600" cy="4002275"/>
          </a:xfr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58C3E004-7134-4EFF-BC31-04478FEC286E}"/>
              </a:ext>
            </a:extLst>
          </p:cNvPr>
          <p:cNvSpPr/>
          <p:nvPr/>
        </p:nvSpPr>
        <p:spPr>
          <a:xfrm>
            <a:off x="7792278" y="4320209"/>
            <a:ext cx="1683026" cy="781878"/>
          </a:xfrm>
          <a:prstGeom prst="wedgeRoundRectCallout">
            <a:avLst>
              <a:gd name="adj1" fmla="val -80676"/>
              <a:gd name="adj2" fmla="val -917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4004028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BF2ABD-630F-4AA4-B711-224B2B2F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Certificate Center – Policy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0C66E2-70BC-4B6E-AC29-16684E83B0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Complete the 1</a:t>
            </a:r>
            <a:r>
              <a:rPr lang="en-US" baseline="30000" dirty="0"/>
              <a:t>st</a:t>
            </a:r>
            <a:r>
              <a:rPr lang="en-US" dirty="0"/>
              <a:t> screen and click Next</a:t>
            </a:r>
          </a:p>
        </p:txBody>
      </p:sp>
      <p:pic>
        <p:nvPicPr>
          <p:cNvPr id="7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4F96124-F647-4435-80F6-319D6FCCD6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90593"/>
            <a:ext cx="5181600" cy="4021402"/>
          </a:xfrm>
        </p:spPr>
      </p:pic>
    </p:spTree>
    <p:extLst>
      <p:ext uri="{BB962C8B-B14F-4D97-AF65-F5344CB8AC3E}">
        <p14:creationId xmlns:p14="http://schemas.microsoft.com/office/powerpoint/2010/main" val="1587290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BF2ABD-630F-4AA4-B711-224B2B2F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Certificate Center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0C66E2-70BC-4B6E-AC29-16684E83B0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Complete the additional Screens and Save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u="sng" dirty="0">
                <a:solidFill>
                  <a:srgbClr val="FF0000"/>
                </a:solidFill>
              </a:rPr>
              <a:t>IMPORTANT</a:t>
            </a:r>
          </a:p>
          <a:p>
            <a:pPr marL="0" indent="0">
              <a:buNone/>
            </a:pPr>
            <a:r>
              <a:rPr lang="en-US" dirty="0"/>
              <a:t>Policy Info enter here can be pulled directly into other forms – Certificates of Ins or Applications.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Data does not flow from forms into this space.</a:t>
            </a:r>
          </a:p>
        </p:txBody>
      </p:sp>
      <p:pic>
        <p:nvPicPr>
          <p:cNvPr id="7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0B15021-6EEA-44AA-A082-753D227A49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09789"/>
            <a:ext cx="5181600" cy="3983009"/>
          </a:xfrm>
        </p:spPr>
      </p:pic>
    </p:spTree>
    <p:extLst>
      <p:ext uri="{BB962C8B-B14F-4D97-AF65-F5344CB8AC3E}">
        <p14:creationId xmlns:p14="http://schemas.microsoft.com/office/powerpoint/2010/main" val="3858002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BF2ABD-630F-4AA4-B711-224B2B2F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Certificate Center – Create New Certificate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0C66E2-70BC-4B6E-AC29-16684E83B0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From Certificate Center Select “New”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83D9F6B4-8119-4B99-9D90-5801266E0D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33481"/>
            <a:ext cx="5181600" cy="3935625"/>
          </a:xfr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7FDABDB-5B55-4972-834F-B6C7E1E9883F}"/>
              </a:ext>
            </a:extLst>
          </p:cNvPr>
          <p:cNvSpPr/>
          <p:nvPr/>
        </p:nvSpPr>
        <p:spPr>
          <a:xfrm>
            <a:off x="8335618" y="4346713"/>
            <a:ext cx="2822713" cy="901148"/>
          </a:xfrm>
          <a:prstGeom prst="wedgeRoundRectCallout">
            <a:avLst>
              <a:gd name="adj1" fmla="val -69190"/>
              <a:gd name="adj2" fmla="val -860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471772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BF2ABD-630F-4AA4-B711-224B2B2F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Certificate Center – Create New Certificate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0C66E2-70BC-4B6E-AC29-16684E83B0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This takes you to choice of forms.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Select Certificate and Binders Folder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C6298F9D-0584-4D70-AE65-F551A6BA56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06607"/>
            <a:ext cx="5181600" cy="3989373"/>
          </a:xfr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81ED8FB1-244B-4E6C-9C4D-A42E3F83877F}"/>
              </a:ext>
            </a:extLst>
          </p:cNvPr>
          <p:cNvSpPr/>
          <p:nvPr/>
        </p:nvSpPr>
        <p:spPr>
          <a:xfrm>
            <a:off x="8799443" y="3048000"/>
            <a:ext cx="1404731" cy="954157"/>
          </a:xfrm>
          <a:prstGeom prst="wedgeRoundRectCallout">
            <a:avLst>
              <a:gd name="adj1" fmla="val -117059"/>
              <a:gd name="adj2" fmla="val -736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Certificate and Binders  Folder</a:t>
            </a:r>
          </a:p>
        </p:txBody>
      </p:sp>
    </p:spTree>
    <p:extLst>
      <p:ext uri="{BB962C8B-B14F-4D97-AF65-F5344CB8AC3E}">
        <p14:creationId xmlns:p14="http://schemas.microsoft.com/office/powerpoint/2010/main" val="3645857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1276</Words>
  <Application>Microsoft Office PowerPoint</Application>
  <PresentationFormat>Widescreen</PresentationFormat>
  <Paragraphs>195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Theme</vt:lpstr>
      <vt:lpstr>Certificate Center – Decision to Use</vt:lpstr>
      <vt:lpstr>Certificate Center </vt:lpstr>
      <vt:lpstr>Certificate Center</vt:lpstr>
      <vt:lpstr>Certificate Center – Basic Information</vt:lpstr>
      <vt:lpstr>Certificate Center – Policy Information</vt:lpstr>
      <vt:lpstr>Certificate Center – Policy Information</vt:lpstr>
      <vt:lpstr>Certificate Center</vt:lpstr>
      <vt:lpstr>Certificate Center – Create New Certificate</vt:lpstr>
      <vt:lpstr>Certificate Center – Create New Certificate</vt:lpstr>
      <vt:lpstr>Certificate Center – Create New Certificate</vt:lpstr>
      <vt:lpstr>Certificate Center – Create New Certificate</vt:lpstr>
      <vt:lpstr>Certificate Center – Create New Certificate</vt:lpstr>
      <vt:lpstr>Certificate Center – Create New Certificate</vt:lpstr>
      <vt:lpstr>Certificate Center – Create New Certificate</vt:lpstr>
      <vt:lpstr>Certificate Center – Create New Certificate</vt:lpstr>
      <vt:lpstr>Certificate Center – Create New Certificate</vt:lpstr>
      <vt:lpstr>Certificate Center – Create New Certificate</vt:lpstr>
      <vt:lpstr>Certificate Center – Create New Certificate</vt:lpstr>
      <vt:lpstr>Certificate Center – Create New Certificate</vt:lpstr>
      <vt:lpstr>Certificate Center – Create New Certificate</vt:lpstr>
      <vt:lpstr>Certificate Center – Create New Certificate</vt:lpstr>
      <vt:lpstr>Certificate Center – Create New Certificate</vt:lpstr>
      <vt:lpstr>Certificate Center – Create New Certificate</vt:lpstr>
      <vt:lpstr>Certificate Center – Create New Certificate</vt:lpstr>
      <vt:lpstr>Certificate Center – Create New Certificate</vt:lpstr>
      <vt:lpstr>Certificate Center – Create New Certificate</vt:lpstr>
      <vt:lpstr>Certificate Center – Create New Certificate</vt:lpstr>
      <vt:lpstr>Certificate Center – Create New Certificate</vt:lpstr>
      <vt:lpstr>Certificate Center – Create New Certificate</vt:lpstr>
      <vt:lpstr>Certificate Center – Email Certificate</vt:lpstr>
      <vt:lpstr>Certificate Center – Email Certificate</vt:lpstr>
      <vt:lpstr>Certificate Center – Email Certificate</vt:lpstr>
      <vt:lpstr>Certificate Center – Email Certificate</vt:lpstr>
      <vt:lpstr>Certificate Center – Email Certificate</vt:lpstr>
      <vt:lpstr>Certificate Center – Email Certificate</vt:lpstr>
      <vt:lpstr>Certificate Center – Email Certificate</vt:lpstr>
      <vt:lpstr>Certificate Center – Email Certificate</vt:lpstr>
      <vt:lpstr>Certificate Center – Email Certificate</vt:lpstr>
      <vt:lpstr>Certificate Center – Email Certificate</vt:lpstr>
      <vt:lpstr>Certificate Center – Email Certificate</vt:lpstr>
      <vt:lpstr>Certificate Center – Email Certificate</vt:lpstr>
      <vt:lpstr>Certificate Center – Certificate Log</vt:lpstr>
      <vt:lpstr>Certificate Center – Email Certificate</vt:lpstr>
      <vt:lpstr>Certificate Center – Email Certificate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Certificate Center – Decision to Use</dc:title>
  <dc:creator>Duke Williams</dc:creator>
  <cp:lastModifiedBy>Duke Williams</cp:lastModifiedBy>
  <cp:revision>30</cp:revision>
  <dcterms:created xsi:type="dcterms:W3CDTF">2021-01-14T16:54:59Z</dcterms:created>
  <dcterms:modified xsi:type="dcterms:W3CDTF">2021-01-14T18:58:08Z</dcterms:modified>
</cp:coreProperties>
</file>